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80" r:id="rId2"/>
    <p:sldId id="300" r:id="rId3"/>
    <p:sldId id="381" r:id="rId4"/>
    <p:sldId id="382" r:id="rId5"/>
    <p:sldId id="388" r:id="rId6"/>
    <p:sldId id="385" r:id="rId7"/>
    <p:sldId id="386" r:id="rId8"/>
    <p:sldId id="389" r:id="rId9"/>
    <p:sldId id="390" r:id="rId10"/>
    <p:sldId id="391" r:id="rId11"/>
    <p:sldId id="392" r:id="rId12"/>
    <p:sldId id="297" r:id="rId13"/>
    <p:sldId id="383" r:id="rId14"/>
  </p:sldIdLst>
  <p:sldSz cx="12190413" cy="6859588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7778" autoAdjust="0"/>
  </p:normalViewPr>
  <p:slideViewPr>
    <p:cSldViewPr snapToGrid="0" showGuides="1">
      <p:cViewPr varScale="1">
        <p:scale>
          <a:sx n="70" d="100"/>
          <a:sy n="70" d="100"/>
        </p:scale>
        <p:origin x="888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57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30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70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026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这一页我也不知道拿来干什么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15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吉他 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《</a:t>
              </a: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平凡之路</a:t>
              </a:r>
              <a:r>
                <a:rPr lang="en-US" altLang="zh-CN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杨佳宇</a:t>
            </a:r>
            <a:endParaRPr lang="en-US" altLang="zh-CN" sz="2800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4801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0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8" y="374225"/>
            <a:ext cx="6047885" cy="5344431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       谢谢观看</a:t>
            </a: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280748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合照</a:t>
              </a: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朗诵</a:t>
              </a:r>
              <a:endParaRPr lang="en-US" altLang="zh-CN" sz="4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冯恩娜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徐亦辰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/>
              <a:t>赵一诚</a:t>
            </a:r>
          </a:p>
        </p:txBody>
      </p:sp>
    </p:spTree>
    <p:extLst>
      <p:ext uri="{BB962C8B-B14F-4D97-AF65-F5344CB8AC3E}">
        <p14:creationId xmlns:p14="http://schemas.microsoft.com/office/powerpoint/2010/main" val="4499701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人生旅程上，您丰富我的心灵，开发我的智力，为我点燃了希望的光芒。谢谢您，我亲爱的老师！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如果您在上课的时候有更多的微笑，那样就越发完美了。总之，谢谢您这三年来给我的帮助，真心感谢。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踏遍心田的每一角，踩透心灵的每一寸，满是对你深深的敬意，谢谢您，敬爱的老师！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童年是一个虚怀若谷的包袱，小时藏进什么，长大就能摸到什么。让我们在未来摸到知识，摸到美德，摸到欢乐，再摸到一颗感恩的心</a:t>
            </a:r>
            <a:r>
              <a:rPr lang="en-US" altLang="zh-CN" sz="2400" dirty="0"/>
              <a:t>--</a:t>
            </a:r>
            <a:r>
              <a:rPr lang="zh-CN" altLang="en-US" sz="2400" dirty="0"/>
              <a:t>感谢老师，感谢友谊，感谢母校！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对您的感激千言万语也无法表达，对您的祝福百十万年也不会改变</a:t>
            </a:r>
            <a:r>
              <a:rPr lang="en-US" altLang="zh-CN" sz="2400" dirty="0"/>
              <a:t>――</a:t>
            </a:r>
            <a:r>
              <a:rPr lang="zh-CN" altLang="en-US" sz="2400" dirty="0"/>
              <a:t>老师，祝您万事如意！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感谢老师！是您让我们有了许多知识！是您我们亲爱的老师们！  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412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75"/>
                            </p:stCondLst>
                            <p:childTnLst>
                              <p:par>
                                <p:cTn id="2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5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75"/>
                            </p:stCondLst>
                            <p:childTnLst>
                              <p:par>
                                <p:cTn id="3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25"/>
                            </p:stCondLst>
                            <p:childTnLst>
                              <p:par>
                                <p:cTn id="4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6437" y="281353"/>
            <a:ext cx="112541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将来，无论我会成为挺拔的乔木，还是低矮的灌木，老师，我都将以生命的翠绿向您致敬！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老师，感谢您用自己的生命之光，照亮了我人生的旅途。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老师，您对学生的教诲的苦心，学生无比感激，并将铭记于心！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老师你好，你在我的面前永远是那么的高大，你的学识和人品永远是我心中的灯塔。因为有了你，世界才会如此美丽，因为有了你，我的生命才会如此多彩！老师，谢谢您！   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老师你是我一生最难忘的人，因为有了你，让我的生活出现了乐趣，有了你我的人生出现转折，谢谢你！ </a:t>
            </a:r>
          </a:p>
        </p:txBody>
      </p:sp>
    </p:spTree>
    <p:extLst>
      <p:ext uri="{BB962C8B-B14F-4D97-AF65-F5344CB8AC3E}">
        <p14:creationId xmlns:p14="http://schemas.microsoft.com/office/powerpoint/2010/main" val="11417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25"/>
                            </p:stCondLst>
                            <p:childTnLst>
                              <p:par>
                                <p:cTn id="1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75"/>
                            </p:stCondLst>
                            <p:childTnLst>
                              <p:par>
                                <p:cTn id="2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25"/>
                            </p:stCondLst>
                            <p:childTnLst>
                              <p:par>
                                <p:cTn id="3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竹笛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1C19B46-4E28-4AD7-BB6A-719C44644C05}"/>
              </a:ext>
            </a:extLst>
          </p:cNvPr>
          <p:cNvSpPr txBox="1"/>
          <p:nvPr/>
        </p:nvSpPr>
        <p:spPr>
          <a:xfrm>
            <a:off x="1957669" y="4701330"/>
            <a:ext cx="1723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徐希玮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097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2998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3884</TotalTime>
  <Words>397</Words>
  <Application>Microsoft Office PowerPoint</Application>
  <PresentationFormat>自定义</PresentationFormat>
  <Paragraphs>46</Paragraphs>
  <Slides>13</Slides>
  <Notes>9</Notes>
  <HiddenSlides>2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华文行楷</vt:lpstr>
      <vt:lpstr>微软雅黑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2381</cp:revision>
  <dcterms:created xsi:type="dcterms:W3CDTF">2015-12-01T09:06:39Z</dcterms:created>
  <dcterms:modified xsi:type="dcterms:W3CDTF">2021-05-24T13:57:56Z</dcterms:modified>
</cp:coreProperties>
</file>